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3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Lora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itchFamily="2" charset="0"/>
      <p:regular r:id="rId45"/>
      <p:bold r:id="rId46"/>
    </p:embeddedFont>
    <p:embeddedFont>
      <p:font typeface="Open Sans Medium" pitchFamily="2" charset="0"/>
      <p:regular r:id="rId47"/>
      <p:bold r:id="rId48"/>
      <p:italic r:id="rId49"/>
      <p:boldItalic r:id="rId50"/>
    </p:embeddedFont>
    <p:embeddedFont>
      <p:font typeface="Open Sans SemiBold" panose="020B0606030504020204" pitchFamily="34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 autoAdjust="0"/>
    <p:restoredTop sz="95170" autoAdjust="0"/>
  </p:normalViewPr>
  <p:slideViewPr>
    <p:cSldViewPr snapToGrid="0">
      <p:cViewPr varScale="1">
        <p:scale>
          <a:sx n="117" d="100"/>
          <a:sy n="117" d="100"/>
        </p:scale>
        <p:origin x="1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wookim@pitt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tes.pitt.edu/~shk148/teaching/CS0449-2234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S</a:t>
            </a:r>
            <a:r>
              <a:rPr lang="en-US" dirty="0"/>
              <a:t>HINWOO </a:t>
            </a:r>
            <a:r>
              <a:rPr lang="en-US" sz="2800" dirty="0"/>
              <a:t>K</a:t>
            </a:r>
            <a:r>
              <a:rPr lang="en-US" dirty="0"/>
              <a:t>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20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Martha Dixon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8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3028950" y="1189703"/>
            <a:ext cx="1766934" cy="101181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730477" y="1641987"/>
            <a:ext cx="2985902" cy="79746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3090981" y="1726718"/>
            <a:ext cx="2739949" cy="1230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26125" y="1226770"/>
            <a:ext cx="1634831" cy="49994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063717" y="5134865"/>
            <a:ext cx="4003429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10763" y="875225"/>
            <a:ext cx="2553807" cy="214346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H="1" flipV="1">
            <a:off x="2262225" y="4462921"/>
            <a:ext cx="803207" cy="67194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225743" y="2957248"/>
            <a:ext cx="2235213" cy="1347019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497020" y="3018693"/>
            <a:ext cx="1790647" cy="1024734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2888820" cy="88602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  <a:stCxn id="188" idx="1"/>
          </p:cNvCxnSpPr>
          <p:nvPr/>
        </p:nvCxnSpPr>
        <p:spPr>
          <a:xfrm flipH="1" flipV="1">
            <a:off x="2782529" y="4925961"/>
            <a:ext cx="926096" cy="13709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Introduction</a:t>
            </a:r>
            <a:endParaRPr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sz="1800" dirty="0"/>
              <a:t>CS 0449: Introduction to System Software (this course)</a:t>
            </a:r>
          </a:p>
          <a:p>
            <a:pPr marL="1143011" lvl="2" indent="-311730"/>
            <a:r>
              <a:rPr lang="en-US" sz="1800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shinwookim@pitt.edu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dirty="0"/>
              <a:t>preface subject line with ‘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/>
              <a:t>’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</a:t>
            </a:r>
            <a:r>
              <a:rPr lang="en-US" u="sng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2234/</a:t>
            </a:r>
            <a:r>
              <a:rPr lang="en-US" u="sng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#handouts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- GDB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5605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310</TotalTime>
  <Words>1783</Words>
  <Application>Microsoft Macintosh PowerPoint</Application>
  <PresentationFormat>Letter Paper (8.5x11 in)</PresentationFormat>
  <Paragraphs>301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Source Sans Pro</vt:lpstr>
      <vt:lpstr>Open Sans</vt:lpstr>
      <vt:lpstr>Open Sans Medium</vt:lpstr>
      <vt:lpstr>Courier New</vt:lpstr>
      <vt:lpstr>Arial</vt:lpstr>
      <vt:lpstr>Consolas</vt:lpstr>
      <vt:lpstr>Lora</vt:lpstr>
      <vt:lpstr>Open Sans SemiBold</vt:lpstr>
      <vt:lpstr>EB Garamond</vt:lpstr>
      <vt:lpstr>Open Sans Bold</vt:lpstr>
      <vt:lpstr>Wingdings</vt:lpstr>
      <vt:lpstr>Calibri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Part B - 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41</cp:revision>
  <cp:lastPrinted>2023-01-20T00:53:15Z</cp:lastPrinted>
  <dcterms:created xsi:type="dcterms:W3CDTF">2023-01-19T04:13:17Z</dcterms:created>
  <dcterms:modified xsi:type="dcterms:W3CDTF">2023-01-23T16:46:55Z</dcterms:modified>
</cp:coreProperties>
</file>